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A166C-733F-4938-945E-8307FE28F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C63FC5-13AA-42FE-B78C-EAC2AD65F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E53E5A-6FF2-45B6-9F01-781E55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AD2A18-76EB-40F4-A845-47D5447D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B21E71-AD07-4A2E-9072-A2551EFE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52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237EF-986E-40C8-AA61-0E08DF94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EE4060-77A7-449F-9E6A-3BC24B423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E2E480-0248-4B64-8ABC-78C21FCB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04166-73EB-4811-953F-E47F3490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6C0159-FF1C-4666-A3CD-E7854CA9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09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A6D969E-16F1-4A22-B00D-D3C533BA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121274-6E25-4CD5-A59C-BBF0AD697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AE30E4-FF10-4795-82CE-3E59CE3F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108F10-4EB7-487C-BCE8-BCA81AE7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C5196-B643-47C9-984B-FDB134E4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64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940D1-6C47-4697-985E-C12BFC8E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1925BD-D352-4211-A933-8CAFF34D1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87FC2A-CA8B-4811-9AAE-73F5DD3E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81162C-E4D9-4805-8A44-AE16B615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CA2E98-31F7-4CA3-98B9-C4E1E67B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D8AE0-1A3B-47C6-B57D-1528B9C2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FF8E97-9CDD-43C3-9F34-986FDCD4D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F841A3-065F-409C-AFE3-87D7A524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C8D50C-876E-44DB-886B-4BC87B7C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19B267-6E92-4CC7-AE19-D27AEA51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21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E40BC-8782-443E-98CB-8F510E2D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02F25A-D121-4618-BD61-8EF3753C1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64C0E2-92C2-49CB-B574-DD3C0D24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46DBEC-E7A8-432E-98A5-106FAA1A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D956DE-A23E-4EC3-B25A-EF590C3C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58C68A-4F6A-4195-B8BE-C15B105C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50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552C5-1BD5-402D-AACF-639A1C12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C8E53F-0BDF-47ED-BECB-39D540634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AF1F23-5084-47F9-9716-E263B48EE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86CFCE-F723-4C91-961E-48A87C71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91F5C3-B793-495D-BAB1-809229E6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795576D-B784-4CD2-805E-FF951902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78108BB-5133-44B7-9855-3B1E9993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E9AAB4D-0B45-4A20-8B91-0B6F4D9D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3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BBC16-01B9-4045-A0B8-9D6403EF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059543-3DA1-44EE-83E1-5790F248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CC366C-FB5A-4012-8100-19831F31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57DBC8-E8DC-4AA7-81D2-ECAC5972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89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34DCA85-F57A-46D1-8957-BE9FA5FA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B5BE114-52FE-4DE2-9076-9047DFFD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FE47E3-A2E7-4216-B676-A807213F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37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AA1C7-F130-459E-BCBD-096DF293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AFA46-4C73-4D94-B690-1554598C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963661-2A8E-4C92-89E1-62B654D4B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A72664-44A5-440E-93F1-9DB2FB7A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7E4807-40AA-420D-B50D-7DF99AA2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61F100-FD18-4C22-B36F-DB4BD4CA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6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0E23C-BE51-4912-93F9-3A2B40C7B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8BD9C-037E-449E-864F-57F9E3E77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956CD4-9D4D-44FB-AFFA-1C0F98ED4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A31B36-2795-4908-8048-88937F23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E5E347-140F-4D7A-80C3-8E44180B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8148DC-CB01-4206-9C66-B70E648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6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8603FE3-3EB6-49D8-B016-F7DAF59B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117150-8D91-4532-BA72-F9584C9C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BFF34-3F6D-410E-B33C-BCE756816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D6ED3-884B-4E85-9020-B174AA33C268}" type="datetimeFigureOut">
              <a:rPr lang="nl-NL" smtClean="0"/>
              <a:t>2-4-2021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6B048-4D21-4862-ACB9-91C029C33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05DF7D-C1E1-4DC2-AFDB-C28B23D0E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0FBA-8CCE-440F-BC32-222ADBC729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83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E0660409-D24A-41C9-8ED1-89973945B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30" y="0"/>
            <a:ext cx="9696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670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eikelenboom</dc:creator>
  <cp:lastModifiedBy>sandra eikelenboom</cp:lastModifiedBy>
  <cp:revision>1</cp:revision>
  <dcterms:created xsi:type="dcterms:W3CDTF">2021-04-02T13:14:38Z</dcterms:created>
  <dcterms:modified xsi:type="dcterms:W3CDTF">2021-04-02T13:18:10Z</dcterms:modified>
</cp:coreProperties>
</file>